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5" r:id="rId3"/>
    <p:sldId id="266" r:id="rId4"/>
    <p:sldId id="287" r:id="rId5"/>
    <p:sldId id="290" r:id="rId6"/>
    <p:sldId id="265" r:id="rId7"/>
    <p:sldId id="289" r:id="rId8"/>
    <p:sldId id="291" r:id="rId9"/>
    <p:sldId id="292" r:id="rId10"/>
  </p:sldIdLst>
  <p:sldSz cx="9144000" cy="6858000" type="screen4x3"/>
  <p:notesSz cx="6735763" cy="9869488"/>
  <p:embeddedFontLst>
    <p:embeddedFont>
      <p:font typeface="Verdana" pitchFamily="34" charset="0"/>
      <p:regular r:id="rId13"/>
      <p:bold r:id="rId14"/>
      <p:italic r:id="rId15"/>
      <p:boldItalic r:id="rId16"/>
    </p:embeddedFont>
    <p:embeddedFont>
      <p:font typeface="aaaiight!" pitchFamily="34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B515012-0A21-4DB7-B876-94C84561F1E3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B1679175-DA9C-4A74-823A-C2DDE6252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665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6" tIns="45913" rIns="91826" bIns="45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1826" tIns="45913" rIns="91826" bIns="459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3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mrdodgy@spamtastic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AO5</a:t>
            </a:r>
            <a:r>
              <a:rPr lang="en-GB" dirty="0" smtClean="0"/>
              <a:t> – Effective Use of Email in a Business Context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Customer Complaint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have received a complaint by email from a customer which you will need to open. </a:t>
            </a:r>
          </a:p>
          <a:p>
            <a:endParaRPr lang="en-GB" dirty="0" smtClean="0"/>
          </a:p>
          <a:p>
            <a:r>
              <a:rPr lang="en-GB" dirty="0" smtClean="0"/>
              <a:t>For this assessment objective you will be required to carry out various tasks using various features of email.</a:t>
            </a:r>
            <a:endParaRPr lang="en-GB" dirty="0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 Features of Email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CC (</a:t>
            </a:r>
            <a:r>
              <a:rPr lang="en-GB" b="1" dirty="0" smtClean="0"/>
              <a:t>Carbon Copy</a:t>
            </a:r>
            <a:r>
              <a:rPr lang="en-GB" dirty="0" smtClean="0"/>
              <a:t>)</a:t>
            </a:r>
          </a:p>
          <a:p>
            <a:r>
              <a:rPr lang="en-GB" dirty="0" smtClean="0"/>
              <a:t>BCC (</a:t>
            </a:r>
            <a:r>
              <a:rPr lang="en-GB" b="1" dirty="0" smtClean="0"/>
              <a:t>Blind </a:t>
            </a:r>
            <a:r>
              <a:rPr lang="en-GB" dirty="0" smtClean="0"/>
              <a:t>Carbon Copy)</a:t>
            </a:r>
          </a:p>
          <a:p>
            <a:r>
              <a:rPr lang="en-GB" dirty="0" smtClean="0"/>
              <a:t>High/Low importance</a:t>
            </a:r>
          </a:p>
          <a:p>
            <a:r>
              <a:rPr lang="en-GB" dirty="0" smtClean="0"/>
              <a:t>Level of confidentiality</a:t>
            </a:r>
          </a:p>
          <a:p>
            <a:r>
              <a:rPr lang="en-GB" dirty="0" smtClean="0"/>
              <a:t>Address Book</a:t>
            </a:r>
          </a:p>
          <a:p>
            <a:r>
              <a:rPr lang="en-GB" dirty="0" smtClean="0"/>
              <a:t>Professional Signature</a:t>
            </a:r>
          </a:p>
          <a:p>
            <a:r>
              <a:rPr lang="en-GB" dirty="0" smtClean="0"/>
              <a:t>Email etiquette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Advanced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Multiple attachments</a:t>
            </a:r>
          </a:p>
          <a:p>
            <a:r>
              <a:rPr lang="en-GB" dirty="0" smtClean="0"/>
              <a:t>Folders to organise mail</a:t>
            </a:r>
          </a:p>
          <a:p>
            <a:r>
              <a:rPr lang="en-GB" dirty="0" smtClean="0"/>
              <a:t>Autoreply</a:t>
            </a:r>
          </a:p>
          <a:p>
            <a:r>
              <a:rPr lang="en-GB" dirty="0" smtClean="0"/>
              <a:t>Spam Filter</a:t>
            </a:r>
          </a:p>
          <a:p>
            <a:r>
              <a:rPr lang="en-GB" dirty="0" smtClean="0"/>
              <a:t>Rules</a:t>
            </a:r>
          </a:p>
          <a:p>
            <a:r>
              <a:rPr lang="en-GB" dirty="0" smtClean="0"/>
              <a:t>Distribution Lists</a:t>
            </a:r>
          </a:p>
          <a:p>
            <a:r>
              <a:rPr lang="en-GB" dirty="0" smtClean="0"/>
              <a:t>Archiving</a:t>
            </a:r>
            <a:endParaRPr lang="en-GB" dirty="0"/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four parts to the evidence you need to produce for AO5.</a:t>
            </a:r>
          </a:p>
          <a:p>
            <a:endParaRPr lang="en-GB" dirty="0" smtClean="0"/>
          </a:p>
          <a:p>
            <a:r>
              <a:rPr lang="en-GB" dirty="0" smtClean="0"/>
              <a:t>For each piece of evidence you will need to produce </a:t>
            </a:r>
            <a:r>
              <a:rPr lang="en-GB" b="1" dirty="0" smtClean="0"/>
              <a:t>annotated screenshots</a:t>
            </a:r>
            <a:r>
              <a:rPr lang="en-GB" dirty="0" smtClean="0"/>
              <a:t> to demonstrate what you have done and </a:t>
            </a:r>
            <a:r>
              <a:rPr lang="en-GB" b="1" dirty="0" smtClean="0"/>
              <a:t>explain</a:t>
            </a:r>
            <a:r>
              <a:rPr lang="en-GB" dirty="0" smtClean="0"/>
              <a:t> what each feature of email is used for.</a:t>
            </a:r>
          </a:p>
          <a:p>
            <a:endParaRPr lang="en-GB" dirty="0"/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The manager (your teacher) would like you to write an appropriate response to the customer complaint email and would like you to include a </a:t>
            </a:r>
            <a:r>
              <a:rPr lang="en-GB" b="1" dirty="0" smtClean="0"/>
              <a:t>Blind Carbon Copy</a:t>
            </a:r>
            <a:r>
              <a:rPr lang="en-GB" dirty="0" smtClean="0"/>
              <a:t> to them as well.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The email should also be marked as </a:t>
            </a:r>
            <a:r>
              <a:rPr lang="en-GB" b="1" dirty="0" smtClean="0"/>
              <a:t>High Importance </a:t>
            </a:r>
            <a:r>
              <a:rPr lang="en-GB" dirty="0" smtClean="0"/>
              <a:t>and </a:t>
            </a:r>
            <a:r>
              <a:rPr lang="en-GB" b="1" dirty="0" smtClean="0"/>
              <a:t>Confidential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Add the email address of Beatrice Himpstett to your </a:t>
            </a:r>
            <a:r>
              <a:rPr lang="en-GB" b="1" dirty="0" smtClean="0"/>
              <a:t>address book </a:t>
            </a:r>
            <a:r>
              <a:rPr lang="en-GB" dirty="0" smtClean="0"/>
              <a:t>so you can contact her again at another time (it might also be an idea to include a note on her entry that she is a customer who has complained).</a:t>
            </a:r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The manager has decided that you should be using an </a:t>
            </a:r>
            <a:r>
              <a:rPr lang="en-GB" b="1" dirty="0" smtClean="0"/>
              <a:t>email signature </a:t>
            </a:r>
            <a:r>
              <a:rPr lang="en-GB" dirty="0" smtClean="0"/>
              <a:t>when contacting customers, create a suitable signature and include screenshots as evidence you have done this.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Send the manager (your teacher) the letter and invoice you created for AO4.</a:t>
            </a:r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 (Part 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“customers” folder </a:t>
            </a:r>
            <a:r>
              <a:rPr lang="en-GB" dirty="0" smtClean="0"/>
              <a:t>in your inbox.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Set up a </a:t>
            </a:r>
            <a:r>
              <a:rPr lang="en-GB" b="1" dirty="0" smtClean="0"/>
              <a:t>rule</a:t>
            </a:r>
            <a:r>
              <a:rPr lang="en-GB" dirty="0" smtClean="0"/>
              <a:t> so all future emails from Beatrice Himpstett automatically go straight into the “customers” folder.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Change your </a:t>
            </a:r>
            <a:r>
              <a:rPr lang="en-GB" b="1" dirty="0" smtClean="0"/>
              <a:t>spam filter </a:t>
            </a:r>
            <a:r>
              <a:rPr lang="en-GB" dirty="0" smtClean="0"/>
              <a:t>(junk email options) so email from </a:t>
            </a:r>
            <a:r>
              <a:rPr lang="en-GB" dirty="0" smtClean="0">
                <a:hlinkClick r:id="rId2"/>
              </a:rPr>
              <a:t>mrdodgy@spamtastic.com</a:t>
            </a:r>
            <a:r>
              <a:rPr lang="en-GB" dirty="0" smtClean="0"/>
              <a:t> is automatically blocked.</a:t>
            </a:r>
            <a:endParaRPr lang="en-GB" dirty="0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Portfolio Evidence (Part 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distribution list </a:t>
            </a:r>
            <a:r>
              <a:rPr lang="en-GB" dirty="0" smtClean="0"/>
              <a:t>and add the email addresses of work colleagues from your department (classmates) so you can contact everyone at once.</a:t>
            </a:r>
          </a:p>
          <a:p>
            <a:pPr>
              <a:buFont typeface="Wingdings" pitchFamily="2" charset="2"/>
              <a:buChar char="ü"/>
            </a:pPr>
            <a:r>
              <a:rPr lang="en-GB" i="1" dirty="0" smtClean="0"/>
              <a:t>Using </a:t>
            </a:r>
            <a:r>
              <a:rPr lang="en-GB" i="1" dirty="0" smtClean="0"/>
              <a:t>the skills learnt in this task organise your school email in a </a:t>
            </a:r>
            <a:r>
              <a:rPr lang="en-GB" b="1" i="1" dirty="0" smtClean="0"/>
              <a:t>sensible</a:t>
            </a:r>
            <a:r>
              <a:rPr lang="en-GB" i="1" dirty="0" smtClean="0"/>
              <a:t> way by creating suitable folders and rules</a:t>
            </a:r>
            <a:r>
              <a:rPr lang="en-GB" i="1" dirty="0" smtClean="0"/>
              <a:t>. </a:t>
            </a:r>
            <a:r>
              <a:rPr lang="en-GB" i="1" dirty="0" smtClean="0"/>
              <a:t>&lt;</a:t>
            </a:r>
            <a:r>
              <a:rPr lang="en-GB" i="1" smtClean="0"/>
              <a:t>For Distinction&gt;</a:t>
            </a:r>
            <a:endParaRPr lang="en-GB" i="1" dirty="0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404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Wingdings</vt:lpstr>
      <vt:lpstr>Verdana</vt:lpstr>
      <vt:lpstr>aaaiight!</vt:lpstr>
      <vt:lpstr>Calibri</vt:lpstr>
      <vt:lpstr>Office Theme</vt:lpstr>
      <vt:lpstr>AO5 – Effective Use of Email in a Business Context</vt:lpstr>
      <vt:lpstr>Customer Complaint</vt:lpstr>
      <vt:lpstr>Standard Features of Email</vt:lpstr>
      <vt:lpstr>Advanced Features</vt:lpstr>
      <vt:lpstr>AO5 Portfolio Evidence</vt:lpstr>
      <vt:lpstr>AO5 Portfolio Evidence (Part 1)</vt:lpstr>
      <vt:lpstr>AO5 Portfolio Evidence (Part 2)</vt:lpstr>
      <vt:lpstr>AO5 Portfolio Evidence (Part 3)</vt:lpstr>
      <vt:lpstr>AO5 Portfolio Evidence (Part 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62</cp:revision>
  <dcterms:created xsi:type="dcterms:W3CDTF">2008-01-23T22:18:15Z</dcterms:created>
  <dcterms:modified xsi:type="dcterms:W3CDTF">2010-08-10T14:51:27Z</dcterms:modified>
</cp:coreProperties>
</file>